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9" r:id="rId3"/>
    <p:sldId id="298" r:id="rId4"/>
    <p:sldId id="290" r:id="rId5"/>
    <p:sldId id="297" r:id="rId6"/>
    <p:sldId id="288" r:id="rId7"/>
    <p:sldId id="292" r:id="rId8"/>
    <p:sldId id="287" r:id="rId9"/>
    <p:sldId id="291" r:id="rId10"/>
    <p:sldId id="293" r:id="rId11"/>
    <p:sldId id="294" r:id="rId12"/>
    <p:sldId id="295" r:id="rId13"/>
    <p:sldId id="296" r:id="rId14"/>
    <p:sldId id="25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40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D431D-6A73-47B1-88DB-ED1DFABAE557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72F62-4354-43F3-B498-CBD3758559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72F62-4354-43F3-B498-CBD3758559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EE387-ADE9-4B25-90EA-0FA6927A80FA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2603E-A732-46BA-83D5-0B8E57C2C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320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B611-C42F-4BFE-9260-3842195228C9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0D22-43F3-457A-87C9-8741E8F954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593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9F68B-0DBF-4EC9-829B-D9258190A5D7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9ED1-F7A1-4B29-994F-B8F9C4EBB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450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8983-645E-4594-BE33-FF89B4F3A47B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C0A6-BFD7-48B7-9984-4DAC606A9D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410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E8BD-CBC6-45E2-8B1C-911EC9C64571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5A383-8058-4AEB-A8B6-8695A6A31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076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454D-3216-4A7D-B5EE-BD3352D3E491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231A1-AC6C-448F-8BF3-E5770A58C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64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2B73-948F-4D05-8CDA-B6D8088A8F3D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3DDA8-68FA-4A5A-850E-92E60251F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177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44357-3501-4805-8978-7E28858006C1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61FB5-B8A3-4966-9B6E-773C3C4B1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98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6B6-BC6E-4401-8975-9CB0D67B883F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9D8E-7D37-468B-BEE2-22ED7E8AE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27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5D86-E327-4B67-BA11-8D0DCBB7A511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7240C-9D1C-462E-B169-910C977ED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506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A4E43-5D99-4BBC-9A08-812E39AEC5E9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5632D-01D1-475F-B43F-1CB302BA6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96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FB1126-D716-443A-A851-2AD6A44C5EE2}" type="datetimeFigureOut">
              <a:rPr lang="ru-RU"/>
              <a:pPr>
                <a:defRPr/>
              </a:pPr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FEE50-53B1-4999-A544-FE5BFAD77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riterstob.narod.ru/writers/chexov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600" dirty="0" smtClean="0"/>
              <a:t>Научно-практическая конференция школьников и студентов средних профессиональных организаций </a:t>
            </a:r>
            <a:r>
              <a:rPr lang="ru-RU" sz="1600" dirty="0" err="1" smtClean="0"/>
              <a:t>Темниковского</a:t>
            </a:r>
            <a:r>
              <a:rPr lang="ru-RU" sz="1600" dirty="0" smtClean="0"/>
              <a:t> муниципального района </a:t>
            </a:r>
            <a:br>
              <a:rPr lang="ru-RU" sz="1600" dirty="0" smtClean="0"/>
            </a:br>
            <a:r>
              <a:rPr lang="ru-RU" sz="1600" dirty="0" smtClean="0"/>
              <a:t>Республики Мордовия</a:t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en-US" sz="1600" dirty="0" smtClean="0"/>
              <a:t>IV</a:t>
            </a:r>
            <a:r>
              <a:rPr lang="ru-RU" sz="1600" dirty="0" smtClean="0"/>
              <a:t> ДОРОФЕЕВСКИЕ ЧТЕНИЯ»</a:t>
            </a:r>
            <a:br>
              <a:rPr lang="ru-RU" sz="16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     Исследовательская работа на тему: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         </a:t>
            </a:r>
            <a:r>
              <a:rPr lang="ru-RU" b="1" dirty="0" smtClean="0">
                <a:solidFill>
                  <a:srgbClr val="C00000"/>
                </a:solidFill>
              </a:rPr>
              <a:t>«Мои земляки – достояние России»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050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Работу выполнил учащийся 8 класса</a:t>
            </a:r>
          </a:p>
          <a:p>
            <a:pPr>
              <a:buFont typeface="Arial" charset="0"/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БМОУ «</a:t>
            </a:r>
            <a:r>
              <a:rPr lang="ru-RU" sz="1800" dirty="0" err="1" smtClean="0">
                <a:solidFill>
                  <a:schemeClr val="tx1"/>
                </a:solidFill>
              </a:rPr>
              <a:t>Аксельская</a:t>
            </a:r>
            <a:r>
              <a:rPr lang="ru-RU" sz="1800" dirty="0" smtClean="0">
                <a:solidFill>
                  <a:schemeClr val="tx1"/>
                </a:solidFill>
              </a:rPr>
              <a:t> СОШ»</a:t>
            </a:r>
          </a:p>
          <a:p>
            <a:pPr>
              <a:buFont typeface="Arial" charset="0"/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Муратов Михаил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Дело своих родителей продолжает сын,  Александр Петрович </a:t>
            </a:r>
            <a:r>
              <a:rPr lang="ru-RU" sz="3200" b="1" dirty="0" err="1" smtClean="0">
                <a:solidFill>
                  <a:srgbClr val="FF0000"/>
                </a:solidFill>
              </a:rPr>
              <a:t>Приклонский</a:t>
            </a:r>
            <a:r>
              <a:rPr lang="ru-RU" sz="3200" b="1" dirty="0" smtClean="0">
                <a:solidFill>
                  <a:srgbClr val="FF0000"/>
                </a:solidFill>
              </a:rPr>
              <a:t>, работая на благо всей страны.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G:\ДОРОФЕЕВСКИЕ ЧТЕНИЯ - 2019\Александр Приклонски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5286412" cy="418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Генерал-майор внутренней службы </a:t>
            </a:r>
            <a:r>
              <a:rPr lang="ru-RU" sz="2400" b="1" dirty="0" err="1" smtClean="0">
                <a:solidFill>
                  <a:srgbClr val="FF0000"/>
                </a:solidFill>
              </a:rPr>
              <a:t>А.П.Приклонский</a:t>
            </a:r>
            <a:r>
              <a:rPr lang="ru-RU" sz="2400" b="1" dirty="0" smtClean="0">
                <a:solidFill>
                  <a:srgbClr val="FF0000"/>
                </a:solidFill>
              </a:rPr>
              <a:t>  возглавляет Управление  организации медико-санитарного обеспечения ФСИН России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876" y="1857364"/>
            <a:ext cx="34290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его плечах лежит ответственность за больных осужденных всей страны</a:t>
            </a:r>
            <a:endParaRPr lang="ru-RU" dirty="0"/>
          </a:p>
        </p:txBody>
      </p:sp>
      <p:pic>
        <p:nvPicPr>
          <p:cNvPr id="5122" name="Picture 2" descr="G:\ДОРОФЕЕВСКИЕ ЧТЕНИЯ - 2019\Александр Приклон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278608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800" dirty="0" smtClean="0"/>
              <a:t>Доктором может быть не каждый. Это, действительно,  призвание. Эта профессия подходит тем, кто искренне хочет помогать людям, кто умеет сопереживать, тем, кто работоспособен. </a:t>
            </a:r>
            <a:r>
              <a:rPr lang="ru-RU" sz="2800" b="1" dirty="0" smtClean="0">
                <a:solidFill>
                  <a:srgbClr val="C00000"/>
                </a:solidFill>
              </a:rPr>
              <a:t>Все эти качества соединены в моих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земляках, которые вызывают чувство гордости за мою малую родину-село Тарханы</a:t>
            </a:r>
            <a:r>
              <a:rPr lang="ru-RU" sz="2800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E:\Асаев Иван\МНХ\тарх колл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37862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ВАЖНО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18435" name="Pictur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2857500"/>
            <a:ext cx="2857500" cy="2857500"/>
          </a:xfrm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3929058" y="1428750"/>
            <a:ext cx="507206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долг-уважительно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трепетно относиться к истории родного села, России, научиться хранить память о земляках.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500" y="428625"/>
            <a:ext cx="8229600" cy="4525963"/>
          </a:xfrm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ru-RU" sz="6600" b="1" dirty="0" smtClean="0">
                <a:solidFill>
                  <a:srgbClr val="B33A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6600" b="1" dirty="0" smtClean="0">
                <a:solidFill>
                  <a:srgbClr val="B33A1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pPr algn="ctr">
              <a:buFont typeface="Arial" pitchFamily="34" charset="0"/>
              <a:buChar char="•"/>
              <a:defRPr/>
            </a:pP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500438"/>
            <a:ext cx="234950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1000125" y="857250"/>
            <a:ext cx="7943850" cy="492920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Каждый человек хотя бы однажды задумывался о том, что является для него самым ценным в жизни. Для одних важны ценности материальные: деньги, одежда, еда, жильё. Для других – духовные. Но почти каждый из нас сталкивался с тем, что кто-то  из близких или он сам тяжело заболел.  И вот именно в этот момент приходит понимание того, что самое ценное в жизни - это сама жизнь. Только на острие, на пике боли физической мы просим о помощи. И кроме наших близких рядом с нами обязательно оказывается человек в белом халате. И этот человек - врач. В момент невыносимых страданий именно его мы молим о своём спасении. 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</a:t>
            </a:r>
            <a:r>
              <a:rPr lang="ru-RU" dirty="0" err="1" smtClean="0"/>
              <a:t>П.А.Приклонского</a:t>
            </a:r>
            <a:endParaRPr lang="ru-RU" dirty="0"/>
          </a:p>
        </p:txBody>
      </p:sp>
      <p:pic>
        <p:nvPicPr>
          <p:cNvPr id="1026" name="Picture 2" descr="E:\Documents and Settings\Ппользователь\Рабочий стол\Петр Ан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05155" y="1600200"/>
            <a:ext cx="393368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Врач - одна из самых благородных профессий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mtClean="0"/>
          </a:p>
        </p:txBody>
      </p:sp>
      <p:pic>
        <p:nvPicPr>
          <p:cNvPr id="5123" name="Picture 3" descr="File0212_">
            <a:hlinkClick r:id="rId2" tooltip="Антон Павлович Чехов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954"/>
          <a:stretch>
            <a:fillRect/>
          </a:stretch>
        </p:blipFill>
        <p:spPr>
          <a:xfrm>
            <a:off x="6521450" y="1857375"/>
            <a:ext cx="2336800" cy="3216275"/>
          </a:xfrm>
          <a:ln w="3810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38" y="1785938"/>
            <a:ext cx="457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«Профессия  врача – подвиг. Она требует самоотверженности, чистоты духа  и чистоты помыслов».</a:t>
            </a:r>
          </a:p>
          <a:p>
            <a:pPr>
              <a:defRPr/>
            </a:pP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Антон Павлович    Чехов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ru-RU" sz="1800" b="1" u="sng" dirty="0" smtClean="0">
                <a:solidFill>
                  <a:srgbClr val="FF0000"/>
                </a:solidFill>
              </a:rPr>
              <a:t>Актуальность темы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Желание привлечь внимание и  уважение к  удивительному человеку, неутомимому  сельскому врачу,  который  посвятил свою</a:t>
            </a:r>
            <a:br>
              <a:rPr lang="ru-RU" sz="2000" b="1" i="1" dirty="0" smtClean="0">
                <a:solidFill>
                  <a:srgbClr val="FF0000"/>
                </a:solidFill>
              </a:rPr>
            </a:br>
            <a:r>
              <a:rPr lang="ru-RU" sz="2000" b="1" i="1" dirty="0" smtClean="0">
                <a:solidFill>
                  <a:srgbClr val="FF0000"/>
                </a:solidFill>
              </a:rPr>
              <a:t> жизнь любимой работе.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Цель проекта: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Рассказать о моем земляке - человеке интересной судьбы, жизненный путь которого- путь неустанного труда и служения своему народу</a:t>
            </a:r>
            <a:r>
              <a:rPr lang="ru-RU" sz="2400" b="1" dirty="0" smtClean="0"/>
              <a:t> </a:t>
            </a:r>
            <a:endParaRPr lang="ru-RU" sz="2400" dirty="0" smtClean="0"/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Задачи: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/>
              <a:t>-Проанализировать различные виды источников информации по теме проекта.</a:t>
            </a:r>
          </a:p>
          <a:p>
            <a:r>
              <a:rPr lang="ru-RU" sz="2400" dirty="0" smtClean="0"/>
              <a:t>-Систематизировать и обобщить собранный материал, подготовить исследовательскую работу для выступления .</a:t>
            </a: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Объект исследования</a:t>
            </a:r>
            <a:r>
              <a:rPr lang="ru-RU" sz="2400" b="1" u="sng" dirty="0" smtClean="0"/>
              <a:t>: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сельский доктор Петр Андреевич </a:t>
            </a:r>
            <a:r>
              <a:rPr lang="ru-RU" sz="2400" b="1" dirty="0" err="1" smtClean="0">
                <a:solidFill>
                  <a:srgbClr val="FF0000"/>
                </a:solidFill>
              </a:rPr>
              <a:t>Приклонский</a:t>
            </a:r>
            <a:r>
              <a:rPr lang="ru-RU" sz="2400" b="1" dirty="0" smtClean="0">
                <a:solidFill>
                  <a:srgbClr val="FF0000"/>
                </a:solidFill>
              </a:rPr>
              <a:t>, его личный пример, вклад в медицину.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Сельский доктор-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Петр Андреевич </a:t>
            </a:r>
            <a:r>
              <a:rPr lang="ru-RU" sz="4000" dirty="0" err="1" smtClean="0">
                <a:solidFill>
                  <a:srgbClr val="C00000"/>
                </a:solidFill>
              </a:rPr>
              <a:t>Приклонский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643049"/>
            <a:ext cx="4040188" cy="714381"/>
          </a:xfrm>
        </p:spPr>
        <p:txBody>
          <a:bodyPr/>
          <a:lstStyle/>
          <a:p>
            <a:r>
              <a:rPr lang="ru-RU" sz="2000" dirty="0" smtClean="0"/>
              <a:t>Родился 30 октября 1933 </a:t>
            </a:r>
            <a:r>
              <a:rPr lang="ru-RU" sz="1800" dirty="0" smtClean="0"/>
              <a:t>года в деревне </a:t>
            </a:r>
            <a:r>
              <a:rPr lang="ru-RU" sz="1800" dirty="0" err="1" smtClean="0"/>
              <a:t>Подайкеево</a:t>
            </a:r>
            <a:r>
              <a:rPr lang="ru-RU" sz="1800" dirty="0" smtClean="0"/>
              <a:t> в многодетной семье.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800" dirty="0" smtClean="0"/>
              <a:t>Мечтал стать военным десантником, но судьба распорядилась иначе…</a:t>
            </a:r>
            <a:endParaRPr lang="ru-RU" sz="1800" dirty="0"/>
          </a:p>
        </p:txBody>
      </p:sp>
      <p:pic>
        <p:nvPicPr>
          <p:cNvPr id="1028" name="Picture 4" descr="G:\ДОРОФЕЕВСКИЕ ЧТЕНИЯ - 2019\Сельский доктор. 2jp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571744"/>
            <a:ext cx="3500462" cy="3929090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2428860" y="142852"/>
            <a:ext cx="9976252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Польском Ардашеве главной задачей медика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была ликвидация </a:t>
            </a:r>
            <a:r>
              <a:rPr lang="ru-RU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трахомы 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500062" y="3214686"/>
            <a:ext cx="592932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 smtClean="0"/>
              <a:t>Трахома</a:t>
            </a:r>
            <a:r>
              <a:rPr lang="ru-RU" sz="2400" dirty="0" smtClean="0"/>
              <a:t> — это </a:t>
            </a:r>
            <a:r>
              <a:rPr lang="ru-RU" sz="2400" dirty="0" err="1" smtClean="0"/>
              <a:t>антропонозная</a:t>
            </a:r>
            <a:r>
              <a:rPr lang="ru-RU" sz="2400" dirty="0" smtClean="0"/>
              <a:t> глазная инфекция хронического характера, вызывается бактериями </a:t>
            </a:r>
            <a:r>
              <a:rPr lang="ru-RU" sz="2400" dirty="0" err="1" smtClean="0"/>
              <a:t>хламидиями</a:t>
            </a:r>
            <a:r>
              <a:rPr lang="ru-RU" sz="2400" dirty="0" smtClean="0"/>
              <a:t>, поражающими конъюнктиву, роговицу, хрящи век и способными вызывать слепоту. Возбудитель трахомы — </a:t>
            </a:r>
            <a:r>
              <a:rPr lang="ru-RU" sz="2400" dirty="0" err="1" smtClean="0"/>
              <a:t>хламидия</a:t>
            </a:r>
            <a:r>
              <a:rPr lang="ru-RU" sz="2400" dirty="0" smtClean="0"/>
              <a:t> </a:t>
            </a:r>
            <a:r>
              <a:rPr lang="ru-RU" sz="2400" dirty="0" err="1" smtClean="0"/>
              <a:t>трахоматис</a:t>
            </a:r>
            <a:r>
              <a:rPr lang="ru-RU" sz="2400" dirty="0" smtClean="0"/>
              <a:t> Она обитает только у человека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Супруги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 Андреевич и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РаисаИвановна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Приклонские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714349" y="1571625"/>
            <a:ext cx="5000652" cy="4525963"/>
          </a:xfrm>
        </p:spPr>
        <p:txBody>
          <a:bodyPr/>
          <a:lstStyle/>
          <a:p>
            <a:pPr indent="45720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Спасать человеческую жизнь  значит совершать чудо. 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Глубокие знания и твёрдые 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навыки;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Высокая трудоспособность;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Способность принимать      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быстрые и ПРАВИЛЬНЫЕ 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решения;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Умение владеть собой;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Гуманизм, терпение,        </a:t>
            </a:r>
          </a:p>
          <a:p>
            <a:pPr>
              <a:buNone/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понимание, милосердие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ТАКИМИ КАЧЕСТВАМИ 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ОБЛАДАЛИ</a:t>
            </a:r>
          </a:p>
          <a:p>
            <a:pPr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        СУПРУГИ ПРИКЛОНСКИЕ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G:\ДОРОФЕЕВСКИЕ ЧТЕНИЯ - 2019\Приклонские. 2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357430"/>
            <a:ext cx="392909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Много пришлось пережить доктору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за полвека работы в медицине…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ДОРОФЕЕВСКИЕ ЧТЕНИЯ - 2019\Сельский доктор. 2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3286148" cy="4572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86314" y="1857364"/>
            <a:ext cx="3429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ОДНА УПУЩЕННАЯ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МИНУТА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МОЖЕТ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СТОИТЬ ПАЦИЕНТУ ЖИЗНИ – об этом сельский доктор не забывал ни на минуту.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460</Words>
  <Application>Microsoft Office PowerPoint</Application>
  <PresentationFormat>Экран (4:3)</PresentationFormat>
  <Paragraphs>59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Научно-практическая конференция школьников и студентов средних профессиональных организаций Темниковского муниципального района  Республики Мордовия «IV ДОРОФЕЕВСКИЕ ЧТЕНИЯ»                 Исследовательская работа на тему:             «Мои земляки – достояние России»         </vt:lpstr>
      <vt:lpstr>Слайд 2</vt:lpstr>
      <vt:lpstr>Дом П.А.Приклонского</vt:lpstr>
      <vt:lpstr> Врач - одна из самых благородных профессий. </vt:lpstr>
      <vt:lpstr> Актуальность темы Желание привлечь внимание и  уважение к  удивительному человеку, неутомимому  сельскому врачу,  который  посвятил свою  жизнь любимой работе.  </vt:lpstr>
      <vt:lpstr>Сельский доктор-  Петр Андреевич Приклонский</vt:lpstr>
      <vt:lpstr>Слайд 7</vt:lpstr>
      <vt:lpstr>Супруги  Петр Андреевич и РаисаИвановна  Приклонские </vt:lpstr>
      <vt:lpstr>Много пришлось пережить доктору  за полвека работы в медицине…</vt:lpstr>
      <vt:lpstr> Дело своих родителей продолжает сын,  Александр Петрович Приклонский, работая на благо всей страны.</vt:lpstr>
      <vt:lpstr>Генерал-майор внутренней службы А.П.Приклонский  возглавляет Управление  организации медико-санитарного обеспечения ФСИН России</vt:lpstr>
      <vt:lpstr>Слайд 12</vt:lpstr>
      <vt:lpstr>ВАЖНО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Ппользователь</cp:lastModifiedBy>
  <cp:revision>104</cp:revision>
  <dcterms:created xsi:type="dcterms:W3CDTF">2012-12-02T16:48:00Z</dcterms:created>
  <dcterms:modified xsi:type="dcterms:W3CDTF">2019-02-19T11:11:13Z</dcterms:modified>
</cp:coreProperties>
</file>